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0" d="100"/>
          <a:sy n="30" d="100"/>
        </p:scale>
        <p:origin x="-2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6C021EF-E3C5-7A49-AD6C-BA67906BF875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F39CF81-9BCE-024C-AA8C-2D037360A07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slideshare.net/mgsimmons/being-an-effective-student/6" TargetMode="Externa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collegerag.net/tag/note-taking-tips/" TargetMode="External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ountdowntocollege2017.wordpress.com/2014/04/22/5-academic-skills-middle-school-and-high-schools-students-should-be-practicing-for-college-part-3-note-taking/" TargetMode="External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lakeheadu.ca/academics/academic-support/skills-for-success/resources/nt" TargetMode="Externa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ghslearningrevolution.wordpress.com/2014/11/28/how-to-teach-students-note-taking-skills/" TargetMode="Externa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p60rN9JEapg" TargetMode="Externa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UAhRf3U50lM" TargetMode="Externa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9gCrslHx7xA" TargetMode="Externa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43823"/>
            <a:ext cx="7772400" cy="978408"/>
          </a:xfrm>
        </p:spPr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Study Skills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06" y="228600"/>
            <a:ext cx="6863460" cy="51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9" y="404897"/>
            <a:ext cx="7903125" cy="59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42" y="566146"/>
            <a:ext cx="7505719" cy="56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68" y="454412"/>
            <a:ext cx="7846431" cy="58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44" y="521755"/>
            <a:ext cx="7671388" cy="57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72" y="552138"/>
            <a:ext cx="7629526" cy="57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7" y="625755"/>
            <a:ext cx="7404589" cy="55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9" y="294476"/>
            <a:ext cx="8174407" cy="61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59" y="128832"/>
            <a:ext cx="4748377" cy="474837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200682"/>
            <a:ext cx="9144000" cy="14298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Chalkduster"/>
                <a:cs typeface="Chalkduster"/>
              </a:rPr>
              <a:t>Remember</a:t>
            </a:r>
            <a:br>
              <a:rPr lang="en-US" sz="3200" dirty="0" smtClean="0">
                <a:latin typeface="Chalkduster"/>
                <a:cs typeface="Chalkduster"/>
              </a:rPr>
            </a:br>
            <a:endParaRPr lang="en-US" sz="3200" dirty="0" smtClean="0">
              <a:latin typeface="Chalkduster"/>
              <a:cs typeface="Chalkduster"/>
            </a:endParaRPr>
          </a:p>
          <a:p>
            <a:r>
              <a:rPr lang="en-US" sz="2400" dirty="0">
                <a:latin typeface="Chalkduster"/>
                <a:cs typeface="Chalkduster"/>
              </a:rPr>
              <a:t>Only Crash Test Dummies Don’t Study Before A Test</a:t>
            </a:r>
            <a:endParaRPr lang="en-US" sz="2400" dirty="0" smtClean="0">
              <a:latin typeface="Chalkduster"/>
              <a:cs typeface="Chalkduster"/>
            </a:endParaRPr>
          </a:p>
          <a:p>
            <a:endParaRPr lang="en-US" sz="32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71252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9144000" cy="61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13" y="460116"/>
            <a:ext cx="7381468" cy="5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37" y="257663"/>
            <a:ext cx="6823806" cy="63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qdefault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0" y="606653"/>
            <a:ext cx="7870068" cy="53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8" y="1727200"/>
            <a:ext cx="8375481" cy="30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04" y="165645"/>
            <a:ext cx="6233329" cy="653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00682"/>
            <a:ext cx="9144000" cy="142987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halkduster"/>
                <a:cs typeface="Chalkduster"/>
              </a:rPr>
              <a:t>It’s not just chapter books </a:t>
            </a:r>
            <a:r>
              <a:rPr lang="en-US" sz="3200" dirty="0" smtClean="0">
                <a:latin typeface="Chalkduster"/>
                <a:cs typeface="Chalkduster"/>
              </a:rPr>
              <a:t>anymore.</a:t>
            </a:r>
            <a:endParaRPr lang="en-US" sz="3200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614" y="184047"/>
            <a:ext cx="3630300" cy="48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116</TotalTime>
  <Words>10</Words>
  <Application>Microsoft Macintosh PowerPoint</Application>
  <PresentationFormat>On-screen Show (4:3)</PresentationFormat>
  <Paragraphs>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Story</vt:lpstr>
      <vt:lpstr>Study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not just chapter books anymore.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Centre Learning Community Charter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Skills</dc:title>
  <dc:creator>Andrea</dc:creator>
  <cp:lastModifiedBy>Andrea</cp:lastModifiedBy>
  <cp:revision>5</cp:revision>
  <dcterms:created xsi:type="dcterms:W3CDTF">2017-03-16T17:29:55Z</dcterms:created>
  <dcterms:modified xsi:type="dcterms:W3CDTF">2017-04-06T19:40:48Z</dcterms:modified>
</cp:coreProperties>
</file>